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14448b42aa4022" /><Relationship Type="http://schemas.openxmlformats.org/officeDocument/2006/relationships/extended-properties" Target="/docProps/app.xml" Id="R2fb2a627afbd4822" /><Relationship Type="http://schemas.openxmlformats.org/officeDocument/2006/relationships/officeDocument" Target="/ppt/presentation.xml" Id="R00b2e81f1c79444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980e89aced4206"/>
  </p:sldMasterIdLst>
  <p:notesMasterIdLst>
    <p:notesMasterId xmlns:r="http://schemas.openxmlformats.org/officeDocument/2006/relationships" r:id="R42b7f5c50e7143b8"/>
  </p:notesMasterIdLst>
  <p:sldIdLst>
    <p:sldId xmlns:r="http://schemas.openxmlformats.org/officeDocument/2006/relationships" id="256" r:id="Rf23fec131c8e474a"/>
    <p:sldId xmlns:r="http://schemas.openxmlformats.org/officeDocument/2006/relationships" id="257" r:id="R253d591efcd84ac0"/>
    <p:sldId xmlns:r="http://schemas.openxmlformats.org/officeDocument/2006/relationships" id="258" r:id="R3fd6329c00af4544"/>
    <p:sldId xmlns:r="http://schemas.openxmlformats.org/officeDocument/2006/relationships" id="259" r:id="Rcb4fad8eda5b44cd"/>
    <p:sldId xmlns:r="http://schemas.openxmlformats.org/officeDocument/2006/relationships" id="260" r:id="R2faf0d81b1c04a83"/>
    <p:sldId xmlns:r="http://schemas.openxmlformats.org/officeDocument/2006/relationships" id="261" r:id="R48d8a7404f0a4e53"/>
    <p:sldId xmlns:r="http://schemas.openxmlformats.org/officeDocument/2006/relationships" id="262" r:id="R1a627329ee7b416c"/>
    <p:sldId xmlns:r="http://schemas.openxmlformats.org/officeDocument/2006/relationships" id="263" r:id="Rfcacd381ca1949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acb3cc407145cc" /><Relationship Type="http://schemas.openxmlformats.org/officeDocument/2006/relationships/slideMaster" Target="/ppt/slideMasters/slideMaster1.xml" Id="R67980e89aced4206" /><Relationship Type="http://schemas.openxmlformats.org/officeDocument/2006/relationships/notesMaster" Target="/ppt/notesMasters/notesMaster1.xml" Id="R42b7f5c50e7143b8" /><Relationship Type="http://schemas.openxmlformats.org/officeDocument/2006/relationships/presProps" Target="/ppt/presProps.xml" Id="R64f1b0360cb84641" /><Relationship Type="http://schemas.openxmlformats.org/officeDocument/2006/relationships/tableStyles" Target="/ppt/tableStyles.xml" Id="R227b5132fff244e4" /><Relationship Type="http://schemas.openxmlformats.org/officeDocument/2006/relationships/slide" Target="/ppt/slides/slide1.xml" Id="Rf23fec131c8e474a" /><Relationship Type="http://schemas.openxmlformats.org/officeDocument/2006/relationships/slide" Target="/ppt/slides/slide2.xml" Id="R253d591efcd84ac0" /><Relationship Type="http://schemas.openxmlformats.org/officeDocument/2006/relationships/slide" Target="/ppt/slides/slide3.xml" Id="R3fd6329c00af4544" /><Relationship Type="http://schemas.openxmlformats.org/officeDocument/2006/relationships/slide" Target="/ppt/slides/slide4.xml" Id="Rcb4fad8eda5b44cd" /><Relationship Type="http://schemas.openxmlformats.org/officeDocument/2006/relationships/slide" Target="/ppt/slides/slide5.xml" Id="R2faf0d81b1c04a83" /><Relationship Type="http://schemas.openxmlformats.org/officeDocument/2006/relationships/slide" Target="/ppt/slides/slide6.xml" Id="R48d8a7404f0a4e53" /><Relationship Type="http://schemas.openxmlformats.org/officeDocument/2006/relationships/slide" Target="/ppt/slides/slide7.xml" Id="R1a627329ee7b416c" /><Relationship Type="http://schemas.openxmlformats.org/officeDocument/2006/relationships/slide" Target="/ppt/slides/slide8.xml" Id="Rfcacd381ca1949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18c90da34d42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6f74c578da4441" /><Relationship Type="http://schemas.openxmlformats.org/officeDocument/2006/relationships/notesMaster" Target="/ppt/notesMasters/notesMaster1.xml" Id="Rce7065f12fdb4d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ffcd6c9e684c87" /><Relationship Type="http://schemas.openxmlformats.org/officeDocument/2006/relationships/notesMaster" Target="/ppt/notesMasters/notesMaster1.xml" Id="R33ee806248df4f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e29aeae83d0443a" /><Relationship Type="http://schemas.openxmlformats.org/officeDocument/2006/relationships/notesMaster" Target="/ppt/notesMasters/notesMaster1.xml" Id="Rbfef751f834548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758512ec324923" /><Relationship Type="http://schemas.openxmlformats.org/officeDocument/2006/relationships/notesMaster" Target="/ppt/notesMasters/notesMaster1.xml" Id="R67b94a3e816c42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b1b749b2f74ba6" /><Relationship Type="http://schemas.openxmlformats.org/officeDocument/2006/relationships/notesMaster" Target="/ppt/notesMasters/notesMaster1.xml" Id="Rb84d8451d6fb4a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1e64ac58af349eb" /><Relationship Type="http://schemas.openxmlformats.org/officeDocument/2006/relationships/notesMaster" Target="/ppt/notesMasters/notesMaster1.xml" Id="R6508f651171f4f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e6b0592ca042bb" /><Relationship Type="http://schemas.openxmlformats.org/officeDocument/2006/relationships/notesMaster" Target="/ppt/notesMasters/notesMaster1.xml" Id="R6bd75d31485441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bf9ef921884d15" /><Relationship Type="http://schemas.openxmlformats.org/officeDocument/2006/relationships/notesMaster" Target="/ppt/notesMasters/notesMaster1.xml" Id="R6bc90450c1ba45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Авторская концепция: docs/01-concept.md. Изображение: генерация OpenAI, концепт-арт; не кадр Unity.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 сюжетного плана: docs/01-concept.md. На изображении виден колокол; кадр используется как общий вид деревни, а не момент после кражи. Изображение создано OpenAI, не кадр игры.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docs/01-concept.md. Это план игрового цикла. Добыча, сюжетные миссии и улучшение экипировки не заявляются как готовые системы.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Функции прототипа: prototype/ и PROTOTYPE.md. Иллюстрация 02-smartphone-gameplay.png является концептом интерфейса, а не скриншотом текущей Android-сборки.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Курган и босс предложены в docs/01-concept.md. Это концепт-арт OpenAI, не существующий уровень и не игровой кадр.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Развитие экипировки и добыча описаны в docs/01-concept.md. Механика не реализована в текущем прототипе. Изображение создано OpenAI.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Источники: prototype/, builds/, QUATERNIUS_TRIAL.md. Проверка первой APK на устройстве подтверждена пользователем в переписке. Проверка новой Quaternius APK на устройстве не подтверждена. Модель Quaternius: https://quaternius.com/packs/knightcharacter.html.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предложение следующего этапа, а не утверждённый бюджет или график. Основа сценария: docs/01-concept.md. Изображение создано OpenAI.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edc5b3a5e34a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5af5ee55af40d0" /><Relationship Type="http://schemas.openxmlformats.org/officeDocument/2006/relationships/slideLayout" Target="/ppt/slideLayouts/slideLayout1.xml" Id="R8d85bb2b08ff48e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85bb2b08ff48e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8d8cbc69a24616" /><Relationship Type="http://schemas.openxmlformats.org/officeDocument/2006/relationships/image" Target="/ppt/media/image.png" Id="Rb8617dcc8a5c439d" /><Relationship Type="http://schemas.openxmlformats.org/officeDocument/2006/relationships/notesSlide" Target="/ppt/notesSlides/notesSlide1.xml" Id="R8ff755366a8a43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71479982164f40" /><Relationship Type="http://schemas.openxmlformats.org/officeDocument/2006/relationships/image" Target="/ppt/media/image2.png" Id="Rdc43faaf5c004496" /><Relationship Type="http://schemas.openxmlformats.org/officeDocument/2006/relationships/notesSlide" Target="/ppt/notesSlides/notesSlide2.xml" Id="Rc5b60714ec9446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34daa15193449d" /><Relationship Type="http://schemas.openxmlformats.org/officeDocument/2006/relationships/notesSlide" Target="/ppt/notesSlides/notesSlide3.xml" Id="Rbddfecbf4b654e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001f7931543de" /><Relationship Type="http://schemas.openxmlformats.org/officeDocument/2006/relationships/image" Target="/ppt/media/image3.png" Id="R5d93b028591d4030" /><Relationship Type="http://schemas.openxmlformats.org/officeDocument/2006/relationships/notesSlide" Target="/ppt/notesSlides/notesSlide4.xml" Id="Rbb5e27296fe040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71883a43740d1" /><Relationship Type="http://schemas.openxmlformats.org/officeDocument/2006/relationships/image" Target="/ppt/media/image4.png" Id="R81dede3c959546eb" /><Relationship Type="http://schemas.openxmlformats.org/officeDocument/2006/relationships/notesSlide" Target="/ppt/notesSlides/notesSlide5.xml" Id="R07d39983622f42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7287ffe234164" /><Relationship Type="http://schemas.openxmlformats.org/officeDocument/2006/relationships/image" Target="/ppt/media/image5.png" Id="R2d8b326e51074e92" /><Relationship Type="http://schemas.openxmlformats.org/officeDocument/2006/relationships/notesSlide" Target="/ppt/notesSlides/notesSlide6.xml" Id="R6aad42408d5542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d21345a7c24c8a" /><Relationship Type="http://schemas.openxmlformats.org/officeDocument/2006/relationships/image" Target="/ppt/media/image6.png" Id="R933587a2c34448ca" /><Relationship Type="http://schemas.openxmlformats.org/officeDocument/2006/relationships/image" Target="/ppt/media/image7.png" Id="Rf11d057aeb7342e4" /><Relationship Type="http://schemas.openxmlformats.org/officeDocument/2006/relationships/notesSlide" Target="/ppt/notesSlides/notesSlide7.xml" Id="Ra58bf80e3b96493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5251f7e4cd4195" /><Relationship Type="http://schemas.openxmlformats.org/officeDocument/2006/relationships/image" Target="/ppt/media/image8.png" Id="Rcc5e4d4bf00e4b71" /><Relationship Type="http://schemas.openxmlformats.org/officeDocument/2006/relationships/notesSlide" Target="/ppt/notesSlides/notesSlide8.xml" Id="Rd608c0c1bb934e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5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617dcc8a5c43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76520-9B28-4369-B331-FDC0D3403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0125"/>
            <a:ext cx="547687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ЗА ТРИДЕВЯТЬ</a:t>
            </a:r>
          </a:p>
          <a:p xmlns:a="http://schemas.openxmlformats.org/drawingml/2006/main">
            <a:pPr>
              <a:defRPr sz="457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ЗЕМЕЛЬ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4CAD3A-F898-4B88-90BA-97583F85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38500"/>
            <a:ext cx="5334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Мобильная 3D action RPG</a:t>
            </a:r>
          </a:p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по мотивам русских сказок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3167F6-D685-4592-8333-94C2FAC5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РАБОЧЕЕ НАЗВАНИЕ     •     КОНЦЕПТ-АРТ</a:t>
            </a:r>
          </a:p>
        </p:txBody>
      </p:sp>
    </p:spTree>
    <p:extLst>
      <p:ext uri="{BB962C8B-B14F-4D97-AF65-F5344CB8AC3E}">
        <p14:creationId xmlns:p14="http://schemas.microsoft.com/office/powerpoint/2010/main" val="9521490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5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3faaf5c00449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FE2ABC-4218-4EAB-B1B7-C8D588A0A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62000"/>
            <a:ext cx="561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Мир начинается</a:t>
            </a:r>
          </a:p>
          <a:p xmlns:a="http://schemas.openxmlformats.org/drawingml/2006/main">
            <a:pPr>
              <a:defRPr sz="367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за околицей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2AD049-28B4-4916-BB31-E72D8807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51435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Деревня даёт поручение.</a:t>
            </a:r>
          </a:p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Лес скрывает след.</a:t>
            </a:r>
          </a:p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Курган меняет смысл находки.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3346C4-2203-4AAC-8284-0F00A757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ПЕРВЫЙ ЭПИЗОД «ВЕРНУТЬ КОЛОКОЛ»     •     КОНЦЕПТ-АРТ</a:t>
            </a:r>
          </a:p>
        </p:txBody>
      </p:sp>
    </p:spTree>
    <p:extLst>
      <p:ext uri="{BB962C8B-B14F-4D97-AF65-F5344CB8AC3E}">
        <p14:creationId xmlns:p14="http://schemas.microsoft.com/office/powerpoint/2010/main" val="7374128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B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3FB9E4-A16C-41C8-8B19-6BF85048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38175"/>
            <a:ext cx="1028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Игровой цикл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B3CC6-A2E0-4DE3-A78D-088691D2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62125"/>
            <a:ext cx="10382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F0C782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0C782"/>
                </a:solidFill>
                <a:latin typeface="Arial"/>
                <a:ea typeface="Arial"/>
                <a:cs typeface="Arial"/>
              </a:rPr>
              <a:t>Поручение в деревне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DF7EF-312B-44C8-A1A6-37012BED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67000"/>
            <a:ext cx="10382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Подготовка и вылазка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3430C-3043-420C-B33F-1DEC6AC7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71875"/>
            <a:ext cx="10382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Бой, находки и развязка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66432-BF3C-4207-924A-F2493C633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7675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Возвращение и улучшение снаряжения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584EF-7AC5-4BA1-9B53-D4C0BF33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ЗАДУМАННЫЙ ЦИКЛ     •     ЧАСТЬ СИСТЕМ ЕЩЁ НЕ РЕАЛИЗОВАНА</a:t>
            </a:r>
          </a:p>
        </p:txBody>
      </p:sp>
    </p:spTree>
    <p:extLst>
      <p:ext uri="{BB962C8B-B14F-4D97-AF65-F5344CB8AC3E}">
        <p14:creationId xmlns:p14="http://schemas.microsoft.com/office/powerpoint/2010/main" val="7900483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5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3b028591d4030"/>
          <a:srcRect xmlns:a="http://schemas.openxmlformats.org/drawingml/2006/main" l="25561" t="0" r="255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619125"/>
            <a:ext cx="5810250" cy="533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C730B-81B3-4DB5-8E20-3099C72A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675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Бой для телефона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45331-58E3-409C-95FF-0ED1D7B09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47875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Обычный и сильный удар</a:t>
            </a:r>
          </a:p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Блок и уклонение</a:t>
            </a:r>
          </a:p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Сенсорное управление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9CD90-7386-4710-8C35-1F3C7AF8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67250"/>
            <a:ext cx="4953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0C78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0C782"/>
                </a:solidFill>
                <a:latin typeface="Arial"/>
                <a:ea typeface="Arial"/>
                <a:cs typeface="Arial"/>
              </a:rPr>
              <a:t>Аренный прототип уже собран</a:t>
            </a:r>
          </a:p>
          <a:p xmlns:a="http://schemas.openxmlformats.org/drawingml/2006/main">
            <a:pPr>
              <a:defRPr sz="1875" b="1">
                <a:solidFill>
                  <a:srgbClr val="F0C78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0C782"/>
                </a:solidFill>
                <a:latin typeface="Arial"/>
                <a:ea typeface="Arial"/>
                <a:cs typeface="Arial"/>
              </a:rPr>
              <a:t>в Unity для Android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BCCB8-D6A7-432F-817F-807C2552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ИЗОБРАЖЕНИЕ — КОНЦЕПТ МОБИЛЬНОГО ЭКРАНА</a:t>
            </a:r>
          </a:p>
        </p:txBody>
      </p:sp>
    </p:spTree>
    <p:extLst>
      <p:ext uri="{BB962C8B-B14F-4D97-AF65-F5344CB8AC3E}">
        <p14:creationId xmlns:p14="http://schemas.microsoft.com/office/powerpoint/2010/main" val="18239088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115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ede3c959546e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B1C97-1F3C-4B32-8638-CC3588FA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90575"/>
            <a:ext cx="4095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Курган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B7A8C0-4748-4EEA-8D3C-F11D107E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952625"/>
            <a:ext cx="47625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Финал первой вылазки:</a:t>
            </a:r>
          </a:p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встреча с пробудившимся</a:t>
            </a:r>
          </a:p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стражем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07FFD-24D2-46FB-BECE-8A37A80B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ПРЕДЛАГАЕМЫЙ БОСС     •     КОНЦЕПТ-АРТ</a:t>
            </a:r>
          </a:p>
        </p:txBody>
      </p:sp>
    </p:spTree>
    <p:extLst>
      <p:ext uri="{BB962C8B-B14F-4D97-AF65-F5344CB8AC3E}">
        <p14:creationId xmlns:p14="http://schemas.microsoft.com/office/powerpoint/2010/main" val="4054499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115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b326e51074e9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5AF21-DBE4-4A2D-A13B-4FC5B2FC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14375"/>
            <a:ext cx="519112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Добыча даёт повод</a:t>
            </a:r>
          </a:p>
          <a:p xmlns:a="http://schemas.openxmlformats.org/drawingml/2006/main">
            <a:pPr>
              <a:defRPr sz="352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вернуться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4261C-3EF5-429D-B05F-358E9F9C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2428875"/>
            <a:ext cx="500062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Меч, доспех и находки</a:t>
            </a:r>
          </a:p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готовят героя к следующей</a:t>
            </a:r>
          </a:p>
          <a:p xmlns:a="http://schemas.openxmlformats.org/drawingml/2006/main">
            <a:pPr>
              <a:defRPr sz="21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вылазке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EA7B0-D7E1-44AE-8444-0C399377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ПРОКАЧКА СНАРЯЖЕНИЯ — ПЛАН     •     КОНЦЕПТ-АРТ</a:t>
            </a:r>
          </a:p>
        </p:txBody>
      </p:sp>
    </p:spTree>
    <p:extLst>
      <p:ext uri="{BB962C8B-B14F-4D97-AF65-F5344CB8AC3E}">
        <p14:creationId xmlns:p14="http://schemas.microsoft.com/office/powerpoint/2010/main" val="9674267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71B2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FF432C-85D0-47B5-9B18-3B8229528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23875"/>
            <a:ext cx="10239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Что работает сейчас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587a2c34448ca"/>
          <a:srcRect xmlns:a="http://schemas.openxmlformats.org/drawingml/2006/main" l="5844" t="0" r="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6250" y="1476375"/>
            <a:ext cx="3238500" cy="3667125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d057aeb7342e4"/>
          <a:srcRect xmlns:a="http://schemas.openxmlformats.org/drawingml/2006/main" l="5844" t="0" r="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10000" y="1476375"/>
            <a:ext cx="3238500" cy="3667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A75395-E44D-4E04-97B3-26037AAC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1647825"/>
            <a:ext cx="4000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F0C78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0C782"/>
                </a:solidFill>
                <a:latin typeface="Arial"/>
                <a:ea typeface="Arial"/>
                <a:cs typeface="Arial"/>
              </a:rPr>
              <a:t>Unity-прототип боя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C0655D-5EE6-4B41-B2E7-51F67EFA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457450"/>
            <a:ext cx="4048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Две Android-сборки</a:t>
            </a:r>
          </a:p>
          <a:p xmlns:a="http://schemas.openxmlformats.org/drawingml/2006/main">
            <a:pPr>
              <a:defRPr sz="18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Атаки, блок, уклонение</a:t>
            </a:r>
          </a:p>
          <a:p xmlns:a="http://schemas.openxmlformats.org/drawingml/2006/main">
            <a:pPr>
              <a:defRPr sz="1875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Временный герой Quaternius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58B74F-D094-43AF-97E9-3E3855D6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4381500"/>
            <a:ext cx="40481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Первая APK проверена</a:t>
            </a:r>
          </a:p>
          <a:p xmlns:a="http://schemas.openxmlformats.org/drawingml/2006/main">
            <a:pPr>
              <a:defRPr sz="1650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пользователем на устройстве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8A68F6-1C89-45CE-9946-3217BA82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РЕНДЕРЫ РЕАЛЬНОЙ МОДЕЛИ UNITY     •     НЕ ФИНАЛЬНЫЙ ОБЛИК</a:t>
            </a:r>
          </a:p>
        </p:txBody>
      </p:sp>
    </p:spTree>
    <p:extLst>
      <p:ext uri="{BB962C8B-B14F-4D97-AF65-F5344CB8AC3E}">
        <p14:creationId xmlns:p14="http://schemas.microsoft.com/office/powerpoint/2010/main" val="4791934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5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e4d4bf00e4b7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70B1F-F527-41FC-9E79-F27BA539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23900"/>
            <a:ext cx="5810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975" b="1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FF2DB"/>
                </a:solidFill>
                <a:latin typeface="Arial"/>
                <a:ea typeface="Arial"/>
                <a:cs typeface="Arial"/>
              </a:rPr>
              <a:t>Следующий этап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056D6-8F95-407D-BFFF-1ABC8D7C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047875"/>
            <a:ext cx="533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Одна законченная вылазка</a:t>
            </a:r>
          </a:p>
          <a:p xmlns:a="http://schemas.openxmlformats.org/drawingml/2006/main">
            <a:pPr>
              <a:defRPr sz="2250" b="0">
                <a:solidFill>
                  <a:srgbClr val="FFF2D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2DB"/>
                </a:solidFill>
                <a:latin typeface="Arial"/>
                <a:ea typeface="Arial"/>
                <a:cs typeface="Arial"/>
              </a:rPr>
              <a:t>от деревни до кургана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DCC51-2EDE-4AFD-8C94-0F69B62C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76625"/>
            <a:ext cx="54768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F0C78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0C782"/>
                </a:solidFill>
                <a:latin typeface="Arial"/>
                <a:ea typeface="Arial"/>
                <a:cs typeface="Arial"/>
              </a:rPr>
              <a:t>Проверка боя, управления и</a:t>
            </a:r>
          </a:p>
          <a:p xmlns:a="http://schemas.openxmlformats.org/drawingml/2006/main">
            <a:pPr>
              <a:defRPr sz="1950" b="1">
                <a:solidFill>
                  <a:srgbClr val="F0C78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0C782"/>
                </a:solidFill>
                <a:latin typeface="Arial"/>
                <a:ea typeface="Arial"/>
                <a:cs typeface="Arial"/>
              </a:rPr>
              <a:t>производительности на телефонах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46D9E-21CC-44D7-AE55-13BD17A7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57950"/>
            <a:ext cx="10858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5C9B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9B9"/>
                </a:solidFill>
                <a:latin typeface="Arial"/>
                <a:ea typeface="Arial"/>
                <a:cs typeface="Arial"/>
              </a:rPr>
              <a:t>ИЩЕМ ПАРТНЁРА ДЛЯ ВЕРТИКАЛЬНОГО СРЕЗА     •     КОНЦЕПТ-АРТ</a:t>
            </a:r>
          </a:p>
        </p:txBody>
      </p:sp>
    </p:spTree>
    <p:extLst>
      <p:ext uri="{BB962C8B-B14F-4D97-AF65-F5344CB8AC3E}">
        <p14:creationId xmlns:p14="http://schemas.microsoft.com/office/powerpoint/2010/main" val="3970809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2026-10-01T05:41:24.6810000Z</dcterms:created>
  <dcterms:modified xsi:type="dcterms:W3CDTF">2026-10-01T05:41:24.6810000Z</dcterms:modified>
</coreProperties>
</file>